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9209"/>
  </p:normalViewPr>
  <p:slideViewPr>
    <p:cSldViewPr snapToGrid="0" snapToObjects="1">
      <p:cViewPr varScale="1">
        <p:scale>
          <a:sx n="113" d="100"/>
          <a:sy n="113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5307</TotalTime>
  <Words>2655</Words>
  <Application>Microsoft Macintosh PowerPoint</Application>
  <PresentationFormat>On-screen Show (16:9)</PresentationFormat>
  <Paragraphs>295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391</cp:revision>
  <cp:lastPrinted>2021-10-20T14:35:33Z</cp:lastPrinted>
  <dcterms:created xsi:type="dcterms:W3CDTF">2020-09-29T11:59:10Z</dcterms:created>
  <dcterms:modified xsi:type="dcterms:W3CDTF">2022-11-14T20:23:26Z</dcterms:modified>
</cp:coreProperties>
</file>

<file path=docProps/thumbnail.jpeg>
</file>